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69" r:id="rId1"/>
    <p:sldMasterId id="2147483888" r:id="rId2"/>
  </p:sldMasterIdLst>
  <p:notesMasterIdLst>
    <p:notesMasterId r:id="rId12"/>
  </p:notesMasterIdLst>
  <p:handoutMasterIdLst>
    <p:handoutMasterId r:id="rId13"/>
  </p:handoutMasterIdLst>
  <p:sldIdLst>
    <p:sldId id="256" r:id="rId3"/>
    <p:sldId id="264" r:id="rId4"/>
    <p:sldId id="259" r:id="rId5"/>
    <p:sldId id="261" r:id="rId6"/>
    <p:sldId id="262" r:id="rId7"/>
    <p:sldId id="260" r:id="rId8"/>
    <p:sldId id="265" r:id="rId9"/>
    <p:sldId id="266" r:id="rId10"/>
    <p:sldId id="263" r:id="rId11"/>
  </p:sldIdLst>
  <p:sldSz cx="12192000" cy="6858000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3128"/>
    <a:srgbClr val="549E39"/>
    <a:srgbClr val="DFB27B"/>
    <a:srgbClr val="40372E"/>
    <a:srgbClr val="3D342B"/>
    <a:srgbClr val="3C32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11" autoAdjust="0"/>
    <p:restoredTop sz="94660"/>
  </p:normalViewPr>
  <p:slideViewPr>
    <p:cSldViewPr snapToGrid="0">
      <p:cViewPr varScale="1">
        <p:scale>
          <a:sx n="43" d="100"/>
          <a:sy n="43" d="100"/>
        </p:scale>
        <p:origin x="78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136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8136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200"/>
            </a:lvl1pPr>
          </a:lstStyle>
          <a:p>
            <a:fld id="{024795D2-9DCF-4DF5-8634-51219D53DC30}" type="datetimeFigureOut">
              <a:rPr lang="pt-BR" smtClean="0"/>
              <a:t>03/02/2024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1" y="9430094"/>
            <a:ext cx="2945659" cy="498135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50444" y="9430094"/>
            <a:ext cx="2945659" cy="498135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200"/>
            </a:lvl1pPr>
          </a:lstStyle>
          <a:p>
            <a:fld id="{4FFC8261-3D1F-4483-872E-6BCA51A0F1CA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03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2.wav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3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8136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136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200"/>
            </a:lvl1pPr>
          </a:lstStyle>
          <a:p>
            <a:fld id="{0B63FDC5-62BB-4C8B-BCF4-D553239A0BE9}" type="datetimeFigureOut">
              <a:rPr lang="pt-BR" smtClean="0"/>
              <a:t>03/02/2024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4713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55" tIns="47778" rIns="95555" bIns="47778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5555" tIns="47778" rIns="95555" bIns="47778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1" y="9430094"/>
            <a:ext cx="2945659" cy="498135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50444" y="9430094"/>
            <a:ext cx="2945659" cy="498135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200"/>
            </a:lvl1pPr>
          </a:lstStyle>
          <a:p>
            <a:fld id="{0667D238-9840-45F4-8258-FD8E20D3E9E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16799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C36734ED-D245-4F29-A216-FF17F2204EC8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8360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5FC53-0814-4105-8510-07D9275DC607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97932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94CD9-9C53-438F-81C1-EDB44D8035E3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513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55A9-54D9-47AC-800A-C72D9FD4F8F0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1841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B1646-5FAC-4E38-8E87-4AFA759E5A7F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53076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4773-CD0F-4F1F-87D7-FC892F79CF77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3803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BDFDD-8A76-4F49-B371-46912496A34F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97135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9A9C7-DAC6-4A2E-9489-E324FA998DA3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2783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42178-56CF-4517-9472-8FB89E0EBB16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4337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16329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684A7-0CD9-4472-A1F7-834203B9A7F5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420163E-5C08-443C-99AB-94353815CFE1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32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A8E48-CF98-46BA-A547-9D02BB680A62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35808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06D7-102A-41AB-82AC-3A5F6D602722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08894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8ED13-444D-4F3F-A5E2-81DC0CDCA877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03938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F801D-B7E9-4376-860C-159F97B6E9CF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12812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C4969-AA4E-45DA-AB5F-729551209380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49260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B2CFF-2138-4ED7-BE0C-7A57973CC533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98711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06D8C-5F28-4456-ABAD-FCBC0CA56E89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53998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032AC-C7ED-460F-8F59-32FAB805A994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56573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CA0CB4A8-618D-4746-AFAC-81F4ED76A86D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54831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8A3FD-4629-46B5-A098-75E90E6D63FF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2751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79708-56E3-4D7B-A98C-48BABD2992DF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755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F4B7-B00D-44B9-A36D-1AEC5F5EFCA8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786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B66D-1305-44B5-B1F9-1D13A01EB3BF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1248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4D5C3-91D7-44E8-861E-127D3E6FC0F4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4220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37A1-D76B-445C-89FE-7358613A8103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36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00507-2BE7-4B44-AAAA-B4298C4A4C47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54301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7F387-F010-458F-84B2-D333EB304578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1438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AB253-D156-4037-AD7E-8961BD5212A8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455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image" Target="../media/image7.jpg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7EEA5B4-4D70-451B-89E3-0EFBC12DAAC9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90954C1-C03F-4CA8-89E6-26AFE43BAD1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28113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  <p:sldLayoutId id="2147483882" r:id="rId13"/>
    <p:sldLayoutId id="2147483883" r:id="rId14"/>
    <p:sldLayoutId id="2147483884" r:id="rId15"/>
    <p:sldLayoutId id="2147483885" r:id="rId16"/>
    <p:sldLayoutId id="2147483886" r:id="rId17"/>
    <p:sldLayoutId id="2147483887" r:id="rId18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36934-AC3A-4938-8559-4000D048A6D6}" type="datetime9">
              <a:rPr lang="pt-BR" smtClean="0"/>
              <a:t>03/02/2024 14:28:00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dirty="0"/>
              <a:t>Motivação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90954C1-C03F-4CA8-89E6-26AFE43BAD14}" type="slidenum">
              <a:rPr lang="pt-BR" smtClean="0"/>
              <a:t>‹nº›</a:t>
            </a:fld>
            <a:endParaRPr lang="pt-BR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664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i="0" kern="1200" cap="none" dirty="0">
          <a:solidFill>
            <a:srgbClr val="002060"/>
          </a:solidFill>
          <a:effectLst>
            <a:glow rad="63500">
              <a:schemeClr val="accent6">
                <a:satMod val="175000"/>
                <a:alpha val="40000"/>
              </a:schemeClr>
            </a:glow>
          </a:effectLst>
          <a:latin typeface="Comic Sans MS" panose="030F0702030302020204" pitchFamily="66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audio" Target="../media/audio2.wav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sz="6000" b="1" dirty="0">
                <a:ln w="0"/>
                <a:solidFill>
                  <a:srgbClr val="3C322A"/>
                </a:solidFill>
                <a:effectLst>
                  <a:reflection blurRad="6350" stA="53000" endA="300" endPos="35500" dir="5400000" sy="-90000" algn="bl" rotWithShape="0"/>
                </a:effectLst>
              </a:rPr>
              <a:t>Motivação no Trabalho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Script MT Bold" panose="03040602040607080904" pitchFamily="66" charset="0"/>
              </a:rPr>
              <a:t>João Work</a:t>
            </a:r>
          </a:p>
        </p:txBody>
      </p:sp>
      <p:sp>
        <p:nvSpPr>
          <p:cNvPr id="17" name="Seta: para a Direita Listrada 16">
            <a:hlinkClick r:id="" action="ppaction://hlinkshowjump?jump=nextslide" tooltip="Avançar">
              <a:snd r:embed="rId4" name="click.wav"/>
            </a:hlinkClick>
            <a:hlinkHover r:id="" action="ppaction://noaction" highlightClick="1"/>
          </p:cNvPr>
          <p:cNvSpPr/>
          <p:nvPr/>
        </p:nvSpPr>
        <p:spPr>
          <a:xfrm>
            <a:off x="10679186" y="5897461"/>
            <a:ext cx="1115736" cy="635633"/>
          </a:xfrm>
          <a:prstGeom prst="stripedRightArrow">
            <a:avLst>
              <a:gd name="adj1" fmla="val 50000"/>
              <a:gd name="adj2" fmla="val 112316"/>
            </a:avLst>
          </a:prstGeom>
          <a:solidFill>
            <a:srgbClr val="DFB27B"/>
          </a:solidFill>
          <a:ln>
            <a:solidFill>
              <a:srgbClr val="3A31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Áudio_Inicial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571193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215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4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t-BR" b="1" dirty="0">
                <a:solidFill>
                  <a:srgbClr val="002060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rPr>
              <a:t>Importância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t-B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Moral elevado</a:t>
            </a:r>
          </a:p>
          <a:p>
            <a:pPr>
              <a:lnSpc>
                <a:spcPct val="150000"/>
              </a:lnSpc>
            </a:pPr>
            <a:r>
              <a:rPr lang="pt-B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Melhor desempenho</a:t>
            </a:r>
          </a:p>
          <a:p>
            <a:pPr>
              <a:lnSpc>
                <a:spcPct val="150000"/>
              </a:lnSpc>
            </a:pPr>
            <a:r>
              <a:rPr lang="pt-B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Maior produtividade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199594"/>
            <a:ext cx="5487114" cy="3986731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backgroundMark x1="56719" y1="29459" x2="34219" y2="54140"/>
                        <a14:backgroundMark x1="31875" y1="53981" x2="7813" y2="43631"/>
                        <a14:backgroundMark x1="8125" y1="43790" x2="1250" y2="51433"/>
                        <a14:backgroundMark x1="2031" y1="51752" x2="33438" y2="96497"/>
                        <a14:backgroundMark x1="34688" y1="96975" x2="40156" y2="97611"/>
                        <a14:backgroundMark x1="39688" y1="96815" x2="95469" y2="11624"/>
                        <a14:backgroundMark x1="81250" y1="28503" x2="56094" y2="60350"/>
                        <a14:backgroundMark x1="75313" y1="8758" x2="55313" y2="29299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212" y="1946191"/>
            <a:ext cx="550408" cy="540088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backgroundMark x1="56719" y1="29459" x2="34219" y2="54140"/>
                        <a14:backgroundMark x1="31875" y1="53981" x2="7813" y2="43631"/>
                        <a14:backgroundMark x1="8125" y1="43790" x2="1250" y2="51433"/>
                        <a14:backgroundMark x1="2031" y1="51752" x2="33438" y2="96497"/>
                        <a14:backgroundMark x1="34688" y1="96975" x2="40156" y2="97611"/>
                        <a14:backgroundMark x1="39688" y1="96815" x2="95469" y2="11624"/>
                        <a14:backgroundMark x1="81250" y1="28503" x2="56094" y2="60350"/>
                        <a14:backgroundMark x1="75313" y1="8758" x2="55313" y2="29299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720" y="2552705"/>
            <a:ext cx="550408" cy="540088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backgroundMark x1="56719" y1="29459" x2="34219" y2="54140"/>
                        <a14:backgroundMark x1="31875" y1="53981" x2="7813" y2="43631"/>
                        <a14:backgroundMark x1="8125" y1="43790" x2="1250" y2="51433"/>
                        <a14:backgroundMark x1="2031" y1="51752" x2="33438" y2="96497"/>
                        <a14:backgroundMark x1="34688" y1="96975" x2="40156" y2="97611"/>
                        <a14:backgroundMark x1="39688" y1="96815" x2="95469" y2="11624"/>
                        <a14:backgroundMark x1="81250" y1="28503" x2="56094" y2="60350"/>
                        <a14:backgroundMark x1="75313" y1="8758" x2="55313" y2="29299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3716" y="3118193"/>
            <a:ext cx="550408" cy="540088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149" y="3936625"/>
            <a:ext cx="1985211" cy="1985211"/>
          </a:xfrm>
          <a:prstGeom prst="rect">
            <a:avLst/>
          </a:prstGeom>
        </p:spPr>
      </p:pic>
      <p:sp>
        <p:nvSpPr>
          <p:cNvPr id="14" name="Botão de Ação: Avançar ou Próximo 13">
            <a:hlinkClick r:id="" action="ppaction://hlinkshowjump?jump=nextslide" highlightClick="1">
              <a:snd r:embed="rId8" name="click.wav"/>
            </a:hlinkClick>
          </p:cNvPr>
          <p:cNvSpPr/>
          <p:nvPr/>
        </p:nvSpPr>
        <p:spPr>
          <a:xfrm>
            <a:off x="10760765" y="5628323"/>
            <a:ext cx="1042416" cy="104241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Botão de Ação: Voltar ou Anterior 15">
            <a:hlinkClick r:id="" action="ppaction://hlinkshowjump?jump=previousslide" highlightClick="1">
              <a:snd r:embed="rId8" name="click.wav"/>
            </a:hlinkClick>
          </p:cNvPr>
          <p:cNvSpPr/>
          <p:nvPr/>
        </p:nvSpPr>
        <p:spPr>
          <a:xfrm>
            <a:off x="397565" y="5599933"/>
            <a:ext cx="1042416" cy="1042416"/>
          </a:xfrm>
          <a:prstGeom prst="actionButtonBackPrevio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Espaço Reservado para Data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6792C-976F-4E61-B8EA-9BB556675DC3}" type="datetime9">
              <a:rPr lang="pt-BR" smtClean="0"/>
              <a:t>03/02/2024 14:28:02</a:t>
            </a:fld>
            <a:endParaRPr lang="pt-BR" dirty="0"/>
          </a:p>
        </p:txBody>
      </p:sp>
      <p:sp>
        <p:nvSpPr>
          <p:cNvPr id="18" name="Espaço Reservado para Rodapé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19" name="Espaço Reservado para Número de Slide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06747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4.07407E-6 L 1.11022E-16 0.25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6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1" presetID="34" presetClass="emph" presetSubtype="0" fill="hold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909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00"/>
                            </p:stCondLst>
                            <p:childTnLst>
                              <p:par>
                                <p:cTn id="38" presetID="26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4" presetID="34" presetClass="emph" presetSubtype="0" fill="hold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5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5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26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7" presetID="34" presetClass="emph" presetSubtype="0" fill="hold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7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8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t-BR" b="1" dirty="0">
                <a:solidFill>
                  <a:srgbClr val="002060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rPr>
              <a:t>Ausência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589212" y="2133600"/>
            <a:ext cx="6068227" cy="3777622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pt-B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falta de motivação causa desinteresse pelo trabalho e faz do colaborador um mero cumpridor de suas tarefas, limitando sua visão e desviando-a do processo em geral. 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32"/>
          <a:stretch/>
        </p:blipFill>
        <p:spPr>
          <a:xfrm>
            <a:off x="7953829" y="591963"/>
            <a:ext cx="2649856" cy="5869161"/>
          </a:xfrm>
          <a:prstGeom prst="rect">
            <a:avLst/>
          </a:prstGeom>
        </p:spPr>
      </p:pic>
      <p:sp>
        <p:nvSpPr>
          <p:cNvPr id="8" name="Espaço Reservado para Data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8F714-4BA0-44D1-BD3C-0E1AF68DBA97}" type="datetime9">
              <a:rPr lang="pt-BR" smtClean="0"/>
              <a:t>03/02/2024 14:28:02</a:t>
            </a:fld>
            <a:endParaRPr lang="pt-BR" dirty="0"/>
          </a:p>
        </p:txBody>
      </p:sp>
      <p:sp>
        <p:nvSpPr>
          <p:cNvPr id="9" name="Espaço Reservado para Rodapé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10" name="Espaço Reservado para Número de Slid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52869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t-BR" b="1" dirty="0">
                <a:solidFill>
                  <a:srgbClr val="002060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rPr>
              <a:t>Como motivar os funcionários?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pt-B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Compreender processos psicológicos da motivação</a:t>
            </a:r>
          </a:p>
          <a:p>
            <a:pPr algn="just">
              <a:lnSpc>
                <a:spcPct val="150000"/>
              </a:lnSpc>
            </a:pPr>
            <a:r>
              <a:rPr lang="pt-B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Conhecer bem sua equipe</a:t>
            </a:r>
          </a:p>
          <a:p>
            <a:pPr algn="just">
              <a:lnSpc>
                <a:spcPct val="150000"/>
              </a:lnSpc>
            </a:pPr>
            <a:r>
              <a:rPr lang="pt-B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Comunicar a meta de forma inspiradora</a:t>
            </a:r>
          </a:p>
          <a:p>
            <a:pPr algn="just">
              <a:lnSpc>
                <a:spcPct val="150000"/>
              </a:lnSpc>
            </a:pPr>
            <a:r>
              <a:rPr lang="pt-B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Conduzir a equipe para que trabalhem em harmonia</a:t>
            </a:r>
          </a:p>
          <a:p>
            <a:pPr algn="just">
              <a:lnSpc>
                <a:spcPct val="150000"/>
              </a:lnSpc>
            </a:pPr>
            <a:endParaRPr lang="pt-BR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56719" y1="29459" x2="34219" y2="54140"/>
                        <a14:backgroundMark x1="31875" y1="53981" x2="7813" y2="43631"/>
                        <a14:backgroundMark x1="8125" y1="43790" x2="1250" y2="51433"/>
                        <a14:backgroundMark x1="2031" y1="51752" x2="33438" y2="96497"/>
                        <a14:backgroundMark x1="34688" y1="96975" x2="40156" y2="97611"/>
                        <a14:backgroundMark x1="39688" y1="96815" x2="95469" y2="11624"/>
                        <a14:backgroundMark x1="81250" y1="28503" x2="56094" y2="60350"/>
                        <a14:backgroundMark x1="75313" y1="8758" x2="55313" y2="292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338" y="1958392"/>
            <a:ext cx="550408" cy="540088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56719" y1="29459" x2="34219" y2="54140"/>
                        <a14:backgroundMark x1="31875" y1="53981" x2="7813" y2="43631"/>
                        <a14:backgroundMark x1="8125" y1="43790" x2="1250" y2="51433"/>
                        <a14:backgroundMark x1="2031" y1="51752" x2="33438" y2="96497"/>
                        <a14:backgroundMark x1="34688" y1="96975" x2="40156" y2="97611"/>
                        <a14:backgroundMark x1="39688" y1="96815" x2="95469" y2="11624"/>
                        <a14:backgroundMark x1="81250" y1="28503" x2="56094" y2="60350"/>
                        <a14:backgroundMark x1="75313" y1="8758" x2="55313" y2="292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894" y="2582350"/>
            <a:ext cx="550408" cy="540088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56719" y1="29459" x2="34219" y2="54140"/>
                        <a14:backgroundMark x1="31875" y1="53981" x2="7813" y2="43631"/>
                        <a14:backgroundMark x1="8125" y1="43790" x2="1250" y2="51433"/>
                        <a14:backgroundMark x1="2031" y1="51752" x2="33438" y2="96497"/>
                        <a14:backgroundMark x1="34688" y1="96975" x2="40156" y2="97611"/>
                        <a14:backgroundMark x1="39688" y1="96815" x2="95469" y2="11624"/>
                        <a14:backgroundMark x1="81250" y1="28503" x2="56094" y2="60350"/>
                        <a14:backgroundMark x1="75313" y1="8758" x2="55313" y2="292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543" y="3128360"/>
            <a:ext cx="550408" cy="540088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backgroundMark x1="56719" y1="29459" x2="34219" y2="54140"/>
                        <a14:backgroundMark x1="31875" y1="53981" x2="7813" y2="43631"/>
                        <a14:backgroundMark x1="8125" y1="43790" x2="1250" y2="51433"/>
                        <a14:backgroundMark x1="2031" y1="51752" x2="33438" y2="96497"/>
                        <a14:backgroundMark x1="34688" y1="96975" x2="40156" y2="97611"/>
                        <a14:backgroundMark x1="39688" y1="96815" x2="95469" y2="11624"/>
                        <a14:backgroundMark x1="81250" y1="28503" x2="56094" y2="60350"/>
                        <a14:backgroundMark x1="75313" y1="8758" x2="55313" y2="292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458" y="3711990"/>
            <a:ext cx="550408" cy="540088"/>
          </a:xfrm>
          <a:prstGeom prst="rect">
            <a:avLst/>
          </a:prstGeom>
        </p:spPr>
      </p:pic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A3F94-BF9A-46E4-90C3-29C80ACB92FE}" type="datetime9">
              <a:rPr lang="pt-BR" smtClean="0"/>
              <a:t>03/02/2024 14:28:02</a:t>
            </a:fld>
            <a:endParaRPr lang="pt-BR" dirty="0"/>
          </a:p>
        </p:txBody>
      </p:sp>
      <p:sp>
        <p:nvSpPr>
          <p:cNvPr id="9" name="Espaço Reservado para Rodapé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13" name="Espaço Reservado para Número de Slid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27362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t-BR" b="1" dirty="0">
                <a:solidFill>
                  <a:srgbClr val="002060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rPr>
              <a:t>O que os funcionários esperam da empresa?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484310" y="2398552"/>
            <a:ext cx="10018713" cy="1200326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pt-BR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Esperam que a empresa dê o suporte necessário para o seu desenvolvimento profissional.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669" y="3667797"/>
            <a:ext cx="1862365" cy="3071942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324" y="4060021"/>
            <a:ext cx="4078006" cy="2956554"/>
          </a:xfrm>
          <a:prstGeom prst="rect">
            <a:avLst/>
          </a:prstGeom>
        </p:spPr>
      </p:pic>
      <p:sp>
        <p:nvSpPr>
          <p:cNvPr id="9" name="Espaço Reservado para Data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3B15-F9F9-4521-8A4A-35633B262F61}" type="datetime9">
              <a:rPr lang="pt-BR" smtClean="0"/>
              <a:t>03/02/2024 14:28:02</a:t>
            </a:fld>
            <a:endParaRPr lang="pt-BR" dirty="0"/>
          </a:p>
        </p:txBody>
      </p:sp>
      <p:sp>
        <p:nvSpPr>
          <p:cNvPr id="10" name="Espaço Reservado para Rodapé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11" name="Espaço Reservado para Número de Slid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95951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2812" y1="70118" x2="6719" y2="76235"/>
                        <a14:foregroundMark x1="6719" y1="81176" x2="11563" y2="88471"/>
                        <a14:foregroundMark x1="50781" y1="78353" x2="52656" y2="81647"/>
                        <a14:foregroundMark x1="79219" y1="60941" x2="77656" y2="66824"/>
                        <a14:foregroundMark x1="78594" y1="59529" x2="78281" y2="55059"/>
                        <a14:foregroundMark x1="40000" y1="41647" x2="41875" y2="47059"/>
                        <a14:foregroundMark x1="53281" y1="94118" x2="84688" y2="94118"/>
                        <a14:foregroundMark x1="4531" y1="76941" x2="4531" y2="769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31" t="20052" r="7668"/>
          <a:stretch/>
        </p:blipFill>
        <p:spPr>
          <a:xfrm>
            <a:off x="7234989" y="3930316"/>
            <a:ext cx="4363453" cy="266574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pt-BR" b="1" dirty="0">
                <a:solidFill>
                  <a:srgbClr val="002060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rPr>
              <a:t>Dificuldade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pt-BR" sz="219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30% dos executivos dizem que motivar os funcionários é a sua tarefa mais difícil.</a:t>
            </a:r>
          </a:p>
          <a:p>
            <a:pPr algn="just">
              <a:lnSpc>
                <a:spcPct val="150000"/>
              </a:lnSpc>
            </a:pPr>
            <a:r>
              <a:rPr lang="pt-BR" sz="219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maior dificuldade é a falta de coerência entre discurso e prática para incentivo dos comportamentos, manutenção e desenvolvimento dos mesmos, que advém da falta de planejamento.</a:t>
            </a:r>
          </a:p>
        </p:txBody>
      </p:sp>
      <p:sp>
        <p:nvSpPr>
          <p:cNvPr id="8" name="Espaço Reservado para Data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76B91-DC10-4A4A-9FA7-7E9C04C216CF}" type="datetime9">
              <a:rPr lang="pt-BR" smtClean="0"/>
              <a:t>03/02/2024 14:28:02</a:t>
            </a:fld>
            <a:endParaRPr lang="pt-BR" dirty="0"/>
          </a:p>
        </p:txBody>
      </p:sp>
      <p:sp>
        <p:nvSpPr>
          <p:cNvPr id="9" name="Espaço Reservado para Rodapé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10" name="Espaço Reservado para Número de Slid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2811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Vídeo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B2CFF-2138-4ED7-BE0C-7A57973CC533}" type="datetime9">
              <a:rPr lang="pt-BR" smtClean="0"/>
              <a:t>03/02/2024 14:28:02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7</a:t>
            </a:fld>
            <a:endParaRPr lang="pt-BR" dirty="0"/>
          </a:p>
        </p:txBody>
      </p:sp>
      <p:pic>
        <p:nvPicPr>
          <p:cNvPr id="6" name="Trabalh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24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0" y="1714500"/>
            <a:ext cx="6096000" cy="3429000"/>
          </a:xfrm>
          <a:prstGeom prst="roundRect">
            <a:avLst>
              <a:gd name="adj" fmla="val 5783"/>
            </a:avLst>
          </a:prstGeom>
          <a:ln>
            <a:noFill/>
          </a:ln>
          <a:effectLst/>
          <a:scene3d>
            <a:camera prst="perspectiveRelaxed" fov="3600000">
              <a:rot lat="21000000" lon="1140000" rev="21240000"/>
            </a:camera>
            <a:lightRig rig="twoPt" dir="t">
              <a:rot lat="0" lon="0" rev="10200000"/>
            </a:lightRig>
          </a:scene3d>
          <a:sp3d contourW="6350">
            <a:bevelT w="165100" h="317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33504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5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06D8C-5F28-4456-ABAD-FCBC0CA56E89}" type="datetime9">
              <a:rPr lang="pt-BR" smtClean="0"/>
              <a:t>03/02/2024 14:28:02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163E-5C08-443C-99AB-94353815CFE1}" type="slidenum">
              <a:rPr lang="pt-BR" smtClean="0"/>
              <a:t>8</a:t>
            </a:fld>
            <a:endParaRPr lang="pt-BR" dirty="0"/>
          </a:p>
        </p:txBody>
      </p:sp>
      <p:pic>
        <p:nvPicPr>
          <p:cNvPr id="5" name="E28297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1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683937" y="709314"/>
            <a:ext cx="9520237" cy="1049337"/>
          </a:xfrm>
        </p:spPr>
        <p:txBody>
          <a:bodyPr>
            <a:normAutofit/>
          </a:bodyPr>
          <a:lstStyle/>
          <a:p>
            <a:pPr algn="l"/>
            <a:r>
              <a:rPr lang="pt-BR" sz="4200" b="1" dirty="0">
                <a:solidFill>
                  <a:srgbClr val="002060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omic Sans MS" panose="030F0702030302020204" pitchFamily="66" charset="0"/>
              </a:rPr>
              <a:t>Conclusão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744" y="1226318"/>
            <a:ext cx="4520082" cy="4294078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4680" y="709314"/>
            <a:ext cx="5542646" cy="5524150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98226">
            <a:off x="4137923" y="3541881"/>
            <a:ext cx="4739692" cy="1469905"/>
          </a:xfrm>
          <a:prstGeom prst="rect">
            <a:avLst/>
          </a:prstGeom>
        </p:spPr>
      </p:pic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4FF77-998F-4132-AA16-4E9F84461E7E}" type="datetime9">
              <a:rPr lang="pt-BR" smtClean="0"/>
              <a:t>03/02/2024 14:28:02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Motivação</a:t>
            </a:r>
          </a:p>
        </p:txBody>
      </p:sp>
      <p:sp>
        <p:nvSpPr>
          <p:cNvPr id="10" name="Espaço Reservado para Número de Slid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B70A8-9D8E-473A-B9FC-13CB3E8FABBF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9322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Galeria">
  <a:themeElements>
    <a:clrScheme name="Galeria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eria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1489</TotalTime>
  <Words>165</Words>
  <Application>Microsoft Office PowerPoint</Application>
  <PresentationFormat>Widescreen</PresentationFormat>
  <Paragraphs>44</Paragraphs>
  <Slides>9</Slides>
  <Notes>0</Notes>
  <HiddenSlides>0</HiddenSlides>
  <MMClips>3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9</vt:i4>
      </vt:variant>
    </vt:vector>
  </HeadingPairs>
  <TitlesOfParts>
    <vt:vector size="18" baseType="lpstr">
      <vt:lpstr>Arial</vt:lpstr>
      <vt:lpstr>Calibri</vt:lpstr>
      <vt:lpstr>Comic Sans MS</vt:lpstr>
      <vt:lpstr>Garamond</vt:lpstr>
      <vt:lpstr>Palatino Linotype</vt:lpstr>
      <vt:lpstr>Script MT Bold</vt:lpstr>
      <vt:lpstr>Times New Roman</vt:lpstr>
      <vt:lpstr>Orgânico</vt:lpstr>
      <vt:lpstr>Galeria</vt:lpstr>
      <vt:lpstr>Motivação no Trabalho</vt:lpstr>
      <vt:lpstr>Importância</vt:lpstr>
      <vt:lpstr>Ausência</vt:lpstr>
      <vt:lpstr>Como motivar os funcionários?</vt:lpstr>
      <vt:lpstr>O que os funcionários esperam da empresa?</vt:lpstr>
      <vt:lpstr>Dificuldade</vt:lpstr>
      <vt:lpstr>Vídeo</vt:lpstr>
      <vt:lpstr>Apresentação do PowerPoint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Motivação no Trabalho</dc:title>
  <dc:creator>Aluno PowerPoint</dc:creator>
  <cp:lastModifiedBy>Pichau</cp:lastModifiedBy>
  <cp:revision>35</cp:revision>
  <dcterms:created xsi:type="dcterms:W3CDTF">2016-11-10T13:35:07Z</dcterms:created>
  <dcterms:modified xsi:type="dcterms:W3CDTF">2024-02-03T17:29:00Z</dcterms:modified>
</cp:coreProperties>
</file>